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  <p:sldId id="267" r:id="rId6"/>
    <p:sldId id="261" r:id="rId7"/>
    <p:sldId id="268" r:id="rId8"/>
    <p:sldId id="257" r:id="rId9"/>
    <p:sldId id="258" r:id="rId10"/>
    <p:sldId id="269" r:id="rId11"/>
    <p:sldId id="259" r:id="rId12"/>
    <p:sldId id="262" r:id="rId13"/>
    <p:sldId id="266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2181D-3FA4-412E-AC8E-403518914D2F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74AE-7047-4CFB-B9E6-1AE0FC4A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2181D-3FA4-412E-AC8E-403518914D2F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74AE-7047-4CFB-B9E6-1AE0FC4A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2181D-3FA4-412E-AC8E-403518914D2F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74AE-7047-4CFB-B9E6-1AE0FC4A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2181D-3FA4-412E-AC8E-403518914D2F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74AE-7047-4CFB-B9E6-1AE0FC4A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2181D-3FA4-412E-AC8E-403518914D2F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74AE-7047-4CFB-B9E6-1AE0FC4A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2181D-3FA4-412E-AC8E-403518914D2F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74AE-7047-4CFB-B9E6-1AE0FC4A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2181D-3FA4-412E-AC8E-403518914D2F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74AE-7047-4CFB-B9E6-1AE0FC4A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2181D-3FA4-412E-AC8E-403518914D2F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74AE-7047-4CFB-B9E6-1AE0FC4A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2181D-3FA4-412E-AC8E-403518914D2F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74AE-7047-4CFB-B9E6-1AE0FC4A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2181D-3FA4-412E-AC8E-403518914D2F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74AE-7047-4CFB-B9E6-1AE0FC4A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2181D-3FA4-412E-AC8E-403518914D2F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04D74AE-7047-4CFB-B9E6-1AE0FC4ADB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62181D-3FA4-412E-AC8E-403518914D2F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4D74AE-7047-4CFB-B9E6-1AE0FC4ADB1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/>
              <a:t>Воспитание детей в духе кубанских традиций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4214818"/>
            <a:ext cx="4343408" cy="1752600"/>
          </a:xfrm>
        </p:spPr>
        <p:txBody>
          <a:bodyPr/>
          <a:lstStyle/>
          <a:p>
            <a:r>
              <a:rPr lang="ru-RU" dirty="0" smtClean="0"/>
              <a:t>Учитель </a:t>
            </a:r>
            <a:r>
              <a:rPr lang="ru-RU" dirty="0" err="1" smtClean="0"/>
              <a:t>кубановедения</a:t>
            </a:r>
            <a:r>
              <a:rPr lang="ru-RU" dirty="0" smtClean="0"/>
              <a:t> </a:t>
            </a:r>
          </a:p>
          <a:p>
            <a:r>
              <a:rPr lang="ru-RU" dirty="0" smtClean="0"/>
              <a:t>МБОУ СОШ №11 </a:t>
            </a:r>
          </a:p>
          <a:p>
            <a:r>
              <a:rPr lang="ru-RU" dirty="0" smtClean="0"/>
              <a:t>Савина О.Б.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Встреча с отцом Василием.</a:t>
            </a:r>
            <a:endParaRPr lang="ru-RU" dirty="0"/>
          </a:p>
        </p:txBody>
      </p:sp>
      <p:pic>
        <p:nvPicPr>
          <p:cNvPr id="1026" name="Picture 2" descr="F:\в храме\SDC153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3080" y="2143116"/>
            <a:ext cx="4312720" cy="323454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199" y="2143116"/>
            <a:ext cx="4328559" cy="3224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Посещение храма</a:t>
            </a:r>
            <a:endParaRPr lang="ru-RU" dirty="0"/>
          </a:p>
        </p:txBody>
      </p:sp>
      <p:pic>
        <p:nvPicPr>
          <p:cNvPr id="2050" name="Picture 2" descr="F:\SDC153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12939"/>
            <a:ext cx="4352956" cy="3264717"/>
          </a:xfrm>
          <a:prstGeom prst="rect">
            <a:avLst/>
          </a:prstGeom>
          <a:noFill/>
        </p:spPr>
      </p:pic>
      <p:pic>
        <p:nvPicPr>
          <p:cNvPr id="2051" name="Picture 3" descr="F:\SDC1529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199" y="2071678"/>
            <a:ext cx="4407971" cy="33059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7858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Слет православной молодежи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7154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3500438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28596" y="5643578"/>
            <a:ext cx="1857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Осень 2011</a:t>
            </a:r>
            <a:endParaRPr lang="ru-RU" sz="24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Слет православной молодежи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5" name="Picture 3" descr="F:\Топалек\SDC1275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81" y="1571612"/>
            <a:ext cx="4514853" cy="3386140"/>
          </a:xfrm>
          <a:prstGeom prst="rect">
            <a:avLst/>
          </a:prstGeom>
          <a:noFill/>
        </p:spPr>
      </p:pic>
      <p:pic>
        <p:nvPicPr>
          <p:cNvPr id="3074" name="Picture 2" descr="F:\Топалек\SDC1273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0779" y="1571612"/>
            <a:ext cx="4503221" cy="3377416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6576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28596" y="5643578"/>
            <a:ext cx="1857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Весна 2010</a:t>
            </a:r>
            <a:endParaRPr lang="ru-RU" sz="2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071546"/>
            <a:ext cx="8286808" cy="5283379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Народные традиции – главное связующее звено между поколениями, благодаря которому поддерживается духовность и нравственность народа.</a:t>
            </a:r>
            <a:endParaRPr lang="ru-RU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уроках </a:t>
            </a:r>
            <a:r>
              <a:rPr lang="ru-RU" dirty="0" err="1" smtClean="0"/>
              <a:t>кубановедения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Экскурсия в Атамань.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Посещение музея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13283" y="1920875"/>
            <a:ext cx="3326434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04283" y="1920875"/>
            <a:ext cx="3326434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Музей МБОУ СОШ №11</a:t>
            </a:r>
            <a:endParaRPr lang="ru-RU" dirty="0"/>
          </a:p>
        </p:txBody>
      </p:sp>
      <p:pic>
        <p:nvPicPr>
          <p:cNvPr id="1026" name="Picture 2" descr="F:\музей\SAM_179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829" y="2071678"/>
            <a:ext cx="4407971" cy="3305978"/>
          </a:xfrm>
          <a:prstGeom prst="rect">
            <a:avLst/>
          </a:prstGeom>
          <a:noFill/>
        </p:spPr>
      </p:pic>
      <p:pic>
        <p:nvPicPr>
          <p:cNvPr id="1027" name="Picture 3" descr="F:\музей\SAM_179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0779" y="2071678"/>
            <a:ext cx="4503221" cy="3377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Научно-исследовательская деятельность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643050"/>
            <a:ext cx="4407971" cy="3305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36061" y="1643050"/>
            <a:ext cx="4407971" cy="3305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71406" y="5286388"/>
            <a:ext cx="420236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/>
              <a:t>Тытарь</a:t>
            </a:r>
            <a:r>
              <a:rPr lang="ru-RU" dirty="0" smtClean="0"/>
              <a:t> Валерий, 5 «Б» класс</a:t>
            </a:r>
          </a:p>
          <a:p>
            <a:pPr algn="ctr"/>
            <a:r>
              <a:rPr lang="ru-RU" dirty="0" smtClean="0"/>
              <a:t>Тема работы: «4 гвардейский кубанский </a:t>
            </a:r>
          </a:p>
          <a:p>
            <a:pPr algn="ctr"/>
            <a:r>
              <a:rPr lang="ru-RU" dirty="0" smtClean="0"/>
              <a:t>Казачий  кавалерийский корпус </a:t>
            </a:r>
          </a:p>
          <a:p>
            <a:pPr algn="ctr"/>
            <a:r>
              <a:rPr lang="ru-RU" dirty="0" smtClean="0"/>
              <a:t>в истории моей семьи»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5286388"/>
            <a:ext cx="309770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Литвинова Инна, 11«А» класс</a:t>
            </a:r>
          </a:p>
          <a:p>
            <a:pPr algn="ctr"/>
            <a:r>
              <a:rPr lang="ru-RU" dirty="0" smtClean="0"/>
              <a:t>Тема работы: «Мой род в </a:t>
            </a:r>
          </a:p>
          <a:p>
            <a:pPr algn="ctr"/>
            <a:r>
              <a:rPr lang="ru-RU" dirty="0" smtClean="0"/>
              <a:t>истории Кубани»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Выступление учащихся на уроках </a:t>
            </a:r>
            <a:r>
              <a:rPr lang="ru-RU" dirty="0" err="1" smtClean="0"/>
              <a:t>кубановедения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13283" y="1920875"/>
            <a:ext cx="3326434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F:\Фото кубан\Урок\P20212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04283" y="1920875"/>
            <a:ext cx="3326434" cy="443388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85786" y="6357958"/>
            <a:ext cx="2903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Рябинина Аля, 10 «А» класс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14942" y="6345816"/>
            <a:ext cx="3273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/>
              <a:t>Паталашко</a:t>
            </a:r>
            <a:r>
              <a:rPr lang="ru-RU" dirty="0" smtClean="0"/>
              <a:t> Алина, 10 «А» класс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Занятия по ОПК в системе ФГОС 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2627851"/>
            <a:ext cx="4038600" cy="301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648200" y="2627851"/>
            <a:ext cx="4038600" cy="301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214546" y="5715016"/>
            <a:ext cx="4143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Учащиеся 1 класса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Занятия по ОПК в системе ФГОС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28802"/>
            <a:ext cx="4038600" cy="301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909263"/>
            <a:ext cx="4038600" cy="301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214546" y="5715016"/>
            <a:ext cx="4143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Учащиеся 1 класса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74</TotalTime>
  <Words>143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Воспитание детей в духе кубанских традиций</vt:lpstr>
      <vt:lpstr>На уроках кубановедения</vt:lpstr>
      <vt:lpstr>Экскурсия в Атамань.</vt:lpstr>
      <vt:lpstr>Посещение музея</vt:lpstr>
      <vt:lpstr>Музей МБОУ СОШ №11</vt:lpstr>
      <vt:lpstr>Научно-исследовательская деятельность</vt:lpstr>
      <vt:lpstr>Выступление учащихся на уроках кубановедения</vt:lpstr>
      <vt:lpstr>Занятия по ОПК в системе ФГОС </vt:lpstr>
      <vt:lpstr>Занятия по ОПК в системе ФГОС </vt:lpstr>
      <vt:lpstr>Встреча с отцом Василием.</vt:lpstr>
      <vt:lpstr>Посещение храма</vt:lpstr>
      <vt:lpstr>Слет православной молодежи</vt:lpstr>
      <vt:lpstr>Слет православной молодежи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Воспитание детей в духе кубанских традиций</dc:title>
  <dc:creator>user</dc:creator>
  <cp:lastModifiedBy>Учитель</cp:lastModifiedBy>
  <cp:revision>9</cp:revision>
  <dcterms:created xsi:type="dcterms:W3CDTF">2012-01-27T08:32:50Z</dcterms:created>
  <dcterms:modified xsi:type="dcterms:W3CDTF">2012-01-31T11:59:53Z</dcterms:modified>
</cp:coreProperties>
</file>