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9" r:id="rId5"/>
    <p:sldId id="260" r:id="rId6"/>
    <p:sldId id="261" r:id="rId7"/>
    <p:sldId id="275" r:id="rId8"/>
    <p:sldId id="277" r:id="rId9"/>
    <p:sldId id="264" r:id="rId10"/>
    <p:sldId id="266" r:id="rId11"/>
    <p:sldId id="276" r:id="rId12"/>
    <p:sldId id="267" r:id="rId13"/>
    <p:sldId id="268" r:id="rId14"/>
    <p:sldId id="269" r:id="rId15"/>
    <p:sldId id="272" r:id="rId16"/>
    <p:sldId id="278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434" autoAdjust="0"/>
    <p:restoredTop sz="94660"/>
  </p:normalViewPr>
  <p:slideViewPr>
    <p:cSldViewPr>
      <p:cViewPr varScale="1">
        <p:scale>
          <a:sx n="107" d="100"/>
          <a:sy n="107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84D9-5114-49C6-9E31-DFC8BC824D0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A7F1-5D21-431B-918E-66806DCB8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84D9-5114-49C6-9E31-DFC8BC824D0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A7F1-5D21-431B-918E-66806DCB8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84D9-5114-49C6-9E31-DFC8BC824D0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A7F1-5D21-431B-918E-66806DCB8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84D9-5114-49C6-9E31-DFC8BC824D0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A7F1-5D21-431B-918E-66806DCB8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84D9-5114-49C6-9E31-DFC8BC824D0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A7F1-5D21-431B-918E-66806DCB8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84D9-5114-49C6-9E31-DFC8BC824D0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A7F1-5D21-431B-918E-66806DCB8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84D9-5114-49C6-9E31-DFC8BC824D0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A7F1-5D21-431B-918E-66806DCB8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84D9-5114-49C6-9E31-DFC8BC824D0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A7F1-5D21-431B-918E-66806DCB8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84D9-5114-49C6-9E31-DFC8BC824D0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A7F1-5D21-431B-918E-66806DCB8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84D9-5114-49C6-9E31-DFC8BC824D0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A7F1-5D21-431B-918E-66806DCB8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84D9-5114-49C6-9E31-DFC8BC824D0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ABA7F1-5D21-431B-918E-66806DCB88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3B84D9-5114-49C6-9E31-DFC8BC824D03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ABA7F1-5D21-431B-918E-66806DCB88E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NUL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NULL"/><Relationship Id="rId7" Type="http://schemas.openxmlformats.org/officeDocument/2006/relationships/image" Target="../media/image20.jpeg"/><Relationship Id="rId2" Type="http://schemas.openxmlformats.org/officeDocument/2006/relationships/image" Target="NUL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image" Target="NUL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335758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«Хочу, чтобы река </a:t>
            </a:r>
            <a:r>
              <a:rPr lang="ru-RU" dirty="0" err="1" smtClean="0"/>
              <a:t>Кирпили</a:t>
            </a:r>
            <a:r>
              <a:rPr lang="ru-RU" dirty="0" smtClean="0"/>
              <a:t>, на берегах которой я живу, была чище»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357694"/>
            <a:ext cx="7854696" cy="18573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Исследовательская работа </a:t>
            </a:r>
          </a:p>
          <a:p>
            <a:r>
              <a:rPr lang="ru-RU" dirty="0" smtClean="0"/>
              <a:t>ученика 3 класса Б </a:t>
            </a:r>
          </a:p>
          <a:p>
            <a:r>
              <a:rPr lang="ru-RU" dirty="0" smtClean="0"/>
              <a:t>МОУ СОШ № 11</a:t>
            </a:r>
          </a:p>
          <a:p>
            <a:r>
              <a:rPr lang="ru-RU" dirty="0" smtClean="0"/>
              <a:t> </a:t>
            </a:r>
            <a:r>
              <a:rPr lang="ru-RU" sz="3200" dirty="0" err="1" smtClean="0"/>
              <a:t>Гноевого</a:t>
            </a:r>
            <a:r>
              <a:rPr lang="ru-RU" sz="3200" dirty="0" smtClean="0"/>
              <a:t> Дениса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Опрос  жителей станицы: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352956" cy="44348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Из50 опрошенных 43 считают состояние реки «неудовлетворительное»;</a:t>
            </a:r>
          </a:p>
          <a:p>
            <a:r>
              <a:rPr lang="ru-RU" dirty="0" smtClean="0"/>
              <a:t>Все против выброса мусора;</a:t>
            </a:r>
          </a:p>
          <a:p>
            <a:r>
              <a:rPr lang="ru-RU" dirty="0" smtClean="0"/>
              <a:t>Взрослые считают, что  за проблемы реки должны отвечать «власти»;</a:t>
            </a:r>
          </a:p>
          <a:p>
            <a:r>
              <a:rPr lang="ru-RU" dirty="0" smtClean="0"/>
              <a:t>Школьники за то, что должны отвечать все жители станицы</a:t>
            </a:r>
            <a:endParaRPr lang="ru-RU" dirty="0"/>
          </a:p>
        </p:txBody>
      </p:sp>
      <p:pic>
        <p:nvPicPr>
          <p:cNvPr id="6" name="Picture 5" descr="F:\фото школа\Колпакова\март\HPIM38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857628"/>
            <a:ext cx="4214842" cy="2500330"/>
          </a:xfrm>
          <a:prstGeom prst="rect">
            <a:avLst/>
          </a:prstGeom>
          <a:noFill/>
        </p:spPr>
      </p:pic>
      <p:pic>
        <p:nvPicPr>
          <p:cNvPr id="4098" name="Picture 2" descr="F:\фото школа\Родительск собрание 2 Б\HPIM594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500188"/>
            <a:ext cx="4143403" cy="2500312"/>
          </a:xfrm>
          <a:prstGeom prst="rect">
            <a:avLst/>
          </a:prstGeom>
          <a:noFill/>
        </p:spPr>
      </p:pic>
      <p:pic>
        <p:nvPicPr>
          <p:cNvPr id="8" name="Picture 3" descr="F:\фото школа\Колпакова\март\HPIM389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929066"/>
            <a:ext cx="4000529" cy="2609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Статья 58 Конституции России: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500462"/>
          </a:xfrm>
        </p:spPr>
        <p:txBody>
          <a:bodyPr/>
          <a:lstStyle/>
          <a:p>
            <a:pPr algn="just"/>
            <a:r>
              <a:rPr lang="ru-RU" sz="3600" dirty="0" smtClean="0"/>
              <a:t>Каждый гражданин Российской Федерации обязан сохранять природу и окружающую среду, бережно относиться к природным богатствам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Закон об охране реки </a:t>
            </a:r>
            <a:r>
              <a:rPr lang="ru-RU" sz="3600" dirty="0" err="1" smtClean="0"/>
              <a:t>Кирпили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85000" lnSpcReduction="10000"/>
          </a:bodyPr>
          <a:lstStyle/>
          <a:p>
            <a:r>
              <a:rPr lang="ru-RU" sz="2000" b="1" dirty="0" smtClean="0"/>
              <a:t>Граждане станицы обязаны:</a:t>
            </a:r>
            <a:r>
              <a:rPr lang="ru-RU" sz="2000" dirty="0" smtClean="0"/>
              <a:t> принимать участие в охране реки </a:t>
            </a:r>
            <a:r>
              <a:rPr lang="ru-RU" sz="2000" dirty="0" err="1" smtClean="0"/>
              <a:t>Кирпили</a:t>
            </a:r>
            <a:r>
              <a:rPr lang="ru-RU" sz="2000" dirty="0" smtClean="0"/>
              <a:t>,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соблюдать  законы страны по охране природы;  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личным трудом сохранять  чистоту водоёма.</a:t>
            </a:r>
          </a:p>
          <a:p>
            <a:endParaRPr lang="ru-RU" sz="2000" dirty="0" smtClean="0"/>
          </a:p>
          <a:p>
            <a:r>
              <a:rPr lang="ru-RU" sz="2000" b="1" dirty="0" smtClean="0"/>
              <a:t>Учащиеся и молодёжь обязаны:</a:t>
            </a:r>
            <a:r>
              <a:rPr lang="ru-RU" sz="2000" dirty="0" smtClean="0"/>
              <a:t> расширять знания о природе, постоянно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повышать  экологическую культуру , разъяснять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жителям станицы правила охраны природы.</a:t>
            </a:r>
          </a:p>
          <a:p>
            <a:endParaRPr lang="ru-RU" sz="2000" dirty="0" smtClean="0"/>
          </a:p>
          <a:p>
            <a:r>
              <a:rPr lang="ru-RU" sz="2000" b="1" dirty="0" smtClean="0"/>
              <a:t>Граждане станицы </a:t>
            </a:r>
            <a:r>
              <a:rPr lang="ru-RU" sz="2000" b="1" dirty="0" err="1" smtClean="0"/>
              <a:t>Кирпильской</a:t>
            </a:r>
            <a:r>
              <a:rPr lang="ru-RU" sz="2000" b="1" dirty="0" smtClean="0"/>
              <a:t> имеют право:</a:t>
            </a:r>
            <a:endParaRPr lang="ru-RU" sz="2000" dirty="0" smtClean="0"/>
          </a:p>
          <a:p>
            <a:pPr lvl="0"/>
            <a:r>
              <a:rPr lang="ru-RU" sz="2000" dirty="0" smtClean="0"/>
              <a:t>Создавать общественные объединения по охране реки </a:t>
            </a:r>
            <a:r>
              <a:rPr lang="ru-RU" sz="2000" dirty="0" err="1" smtClean="0"/>
              <a:t>Кирпили</a:t>
            </a:r>
            <a:r>
              <a:rPr lang="ru-RU" sz="2000" dirty="0" smtClean="0"/>
              <a:t>, собирать средства на благоустройство;</a:t>
            </a:r>
          </a:p>
          <a:p>
            <a:pPr lvl="0"/>
            <a:r>
              <a:rPr lang="ru-RU" sz="2000" dirty="0" smtClean="0"/>
              <a:t>Обращаться с жалобами, заявлениями по вопросам охраны реки;</a:t>
            </a:r>
          </a:p>
          <a:p>
            <a:pPr lvl="0"/>
            <a:r>
              <a:rPr lang="ru-RU" sz="2000" dirty="0" smtClean="0"/>
              <a:t>Ставить вопрос о привлечении к ответственности граждан за нанесение вреда экологическому состоянию реки (вывоз мусора, падали, вырубку деревьев у реки);</a:t>
            </a:r>
          </a:p>
          <a:p>
            <a:pPr lvl="0"/>
            <a:r>
              <a:rPr lang="ru-RU" sz="2000" dirty="0" smtClean="0"/>
              <a:t>Каждый житель станицы несёт личную ответственность за соблюдение закона об охране реки.</a:t>
            </a:r>
          </a:p>
          <a:p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Дерево решений:</a:t>
            </a:r>
            <a:endParaRPr lang="ru-RU" sz="3600" dirty="0"/>
          </a:p>
        </p:txBody>
      </p:sp>
      <p:sp>
        <p:nvSpPr>
          <p:cNvPr id="5124" name="Tree"/>
          <p:cNvSpPr>
            <a:spLocks noEditPoints="1" noChangeArrowheads="1"/>
          </p:cNvSpPr>
          <p:nvPr/>
        </p:nvSpPr>
        <p:spPr bwMode="auto">
          <a:xfrm>
            <a:off x="2428860" y="1428736"/>
            <a:ext cx="4071966" cy="4143404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857356" y="5929330"/>
            <a:ext cx="6725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 улучшить экологическое состояние реки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0035" y="3857628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Ликвидировать источники загрязнения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00100" y="5214950"/>
            <a:ext cx="278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Организация свалок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214678" y="928671"/>
            <a:ext cx="2643206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Собственное участие в решении проблемы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214414" y="271462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Расчистка родников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500694" y="2714620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Посадка деревьев и кустарников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000760" y="3786190"/>
            <a:ext cx="3024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Благоустройство берегов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000760" y="5072074"/>
            <a:ext cx="3143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Распространение экологической информации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124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Рейд школьного «</a:t>
            </a:r>
            <a:r>
              <a:rPr lang="ru-RU" sz="3600" dirty="0" err="1" smtClean="0"/>
              <a:t>голубого</a:t>
            </a:r>
            <a:r>
              <a:rPr lang="ru-RU" sz="3600" dirty="0" smtClean="0"/>
              <a:t> патруля»:</a:t>
            </a:r>
            <a:endParaRPr lang="ru-RU" sz="3600" dirty="0"/>
          </a:p>
        </p:txBody>
      </p:sp>
      <p:pic>
        <p:nvPicPr>
          <p:cNvPr id="3075" name="Picture 3" descr="C:\Documents and Settings\Учитель\Рабочий стол\фото\DSC0362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571876"/>
            <a:ext cx="4038600" cy="3028950"/>
          </a:xfrm>
          <a:prstGeom prst="rect">
            <a:avLst/>
          </a:prstGeom>
          <a:noFill/>
        </p:spPr>
      </p:pic>
      <p:pic>
        <p:nvPicPr>
          <p:cNvPr id="7" name="Picture 4" descr="F:\фото\DSC036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786190"/>
            <a:ext cx="4286280" cy="2824162"/>
          </a:xfrm>
          <a:prstGeom prst="rect">
            <a:avLst/>
          </a:prstGeom>
          <a:noFill/>
        </p:spPr>
      </p:pic>
      <p:pic>
        <p:nvPicPr>
          <p:cNvPr id="8" name="Picture 5" descr="F:\фото\DSC036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1285861"/>
            <a:ext cx="4355052" cy="2071702"/>
          </a:xfrm>
          <a:prstGeom prst="rect">
            <a:avLst/>
          </a:prstGeom>
          <a:noFill/>
        </p:spPr>
      </p:pic>
      <p:pic>
        <p:nvPicPr>
          <p:cNvPr id="6146" name="Picture 2" descr="F:\фото\DSC0361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472" y="1285860"/>
            <a:ext cx="3929090" cy="2571750"/>
          </a:xfrm>
          <a:prstGeom prst="rect">
            <a:avLst/>
          </a:prstGeom>
          <a:noFill/>
        </p:spPr>
      </p:pic>
      <p:pic>
        <p:nvPicPr>
          <p:cNvPr id="9" name="Picture 2" descr="F:\фото\DSC0362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7158" y="3786190"/>
            <a:ext cx="4140770" cy="2752724"/>
          </a:xfrm>
          <a:prstGeom prst="rect">
            <a:avLst/>
          </a:prstGeom>
          <a:noFill/>
        </p:spPr>
      </p:pic>
      <p:pic>
        <p:nvPicPr>
          <p:cNvPr id="10" name="Picture 2" descr="F:\фото\DSC03614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572000" y="1285860"/>
            <a:ext cx="4357718" cy="2460622"/>
          </a:xfrm>
          <a:prstGeom prst="rect">
            <a:avLst/>
          </a:prstGeom>
          <a:noFill/>
        </p:spPr>
      </p:pic>
      <p:pic>
        <p:nvPicPr>
          <p:cNvPr id="11" name="Picture 3" descr="F:\фото\DSC03621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572000" y="3429000"/>
            <a:ext cx="4355052" cy="32083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Обращение к жителям станицы </a:t>
            </a:r>
            <a:r>
              <a:rPr lang="ru-RU" sz="3600" dirty="0" err="1" smtClean="0"/>
              <a:t>Кирпильской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Уважаемые жители станицы!</a:t>
            </a:r>
          </a:p>
          <a:p>
            <a:pPr algn="just"/>
            <a:r>
              <a:rPr lang="ru-RU" dirty="0" smtClean="0"/>
              <a:t>Не выбрасывайте мусор в реку и на её берегах. Для этого есть специально отведённые места!</a:t>
            </a:r>
          </a:p>
          <a:p>
            <a:r>
              <a:rPr lang="ru-RU" dirty="0" smtClean="0"/>
              <a:t>Не ловите рыбу запрещёнными способами: сетями, </a:t>
            </a:r>
            <a:r>
              <a:rPr lang="ru-RU" dirty="0" err="1" smtClean="0"/>
              <a:t>самоловками</a:t>
            </a:r>
            <a:r>
              <a:rPr lang="ru-RU" dirty="0" smtClean="0"/>
              <a:t>, </a:t>
            </a:r>
            <a:r>
              <a:rPr lang="ru-RU" dirty="0" err="1" smtClean="0"/>
              <a:t>электроудочками</a:t>
            </a:r>
            <a:r>
              <a:rPr lang="ru-RU" dirty="0" smtClean="0"/>
              <a:t> и т.д.</a:t>
            </a:r>
          </a:p>
          <a:p>
            <a:r>
              <a:rPr lang="ru-RU" dirty="0" smtClean="0"/>
              <a:t>Сохраняйте и высаживайте деревья и кустарники на берегу реки.</a:t>
            </a:r>
          </a:p>
          <a:p>
            <a:r>
              <a:rPr lang="ru-RU" dirty="0" smtClean="0"/>
              <a:t>Весна – время размножения речных птиц. Сохраняйте тишину, не </a:t>
            </a:r>
            <a:r>
              <a:rPr lang="ru-RU" dirty="0" err="1" smtClean="0"/>
              <a:t>раззоряйте</a:t>
            </a:r>
            <a:r>
              <a:rPr lang="ru-RU" dirty="0" smtClean="0"/>
              <a:t> гнёзд!</a:t>
            </a:r>
          </a:p>
          <a:p>
            <a:r>
              <a:rPr lang="ru-RU" dirty="0" smtClean="0"/>
              <a:t>Река – наше богатство! Сохраните её чистой для нас!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Ваши дети.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098" name="Picture 2" descr="F:\река\IMG0409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928670"/>
            <a:ext cx="4406906" cy="4467236"/>
          </a:xfrm>
          <a:prstGeom prst="rect">
            <a:avLst/>
          </a:prstGeom>
          <a:noFill/>
        </p:spPr>
      </p:pic>
      <p:pic>
        <p:nvPicPr>
          <p:cNvPr id="6" name="Picture 3" descr="F:\река\IMG0053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2357430"/>
            <a:ext cx="4357718" cy="4110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pic>
        <p:nvPicPr>
          <p:cNvPr id="8196" name="Picture 4" descr="F:\река\IMG_368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935163"/>
            <a:ext cx="7141133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6785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«Природа не признаёт шуток; она всегда правдива, всегда серьёзна, всегда строга, она всегда права; ошибки же и заблуждения исходят от людей»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00570"/>
            <a:ext cx="8229600" cy="1824030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/>
              <a:t>И. Гёте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Речка моего детства </a:t>
            </a:r>
            <a:r>
              <a:rPr lang="ru-RU" dirty="0" err="1" smtClean="0"/>
              <a:t>Кирпили</a:t>
            </a:r>
            <a:endParaRPr lang="ru-RU" dirty="0"/>
          </a:p>
        </p:txBody>
      </p:sp>
      <p:pic>
        <p:nvPicPr>
          <p:cNvPr id="1026" name="Picture 2" descr="F:\река\IMG0343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285860"/>
            <a:ext cx="3857651" cy="2571767"/>
          </a:xfrm>
          <a:prstGeom prst="rect">
            <a:avLst/>
          </a:prstGeom>
          <a:noFill/>
        </p:spPr>
      </p:pic>
      <p:pic>
        <p:nvPicPr>
          <p:cNvPr id="10" name="Picture 5" descr="F:\река\IMG0053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285860"/>
            <a:ext cx="4315034" cy="2571768"/>
          </a:xfrm>
          <a:prstGeom prst="rect">
            <a:avLst/>
          </a:prstGeom>
          <a:noFill/>
        </p:spPr>
      </p:pic>
      <p:pic>
        <p:nvPicPr>
          <p:cNvPr id="11" name="Picture 3" descr="F:\река\IMG0289A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57290" y="3786190"/>
            <a:ext cx="6286544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247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Цель: изучить местные экологические проблемы и практически содействовать их решению.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357586"/>
          </a:xfrm>
        </p:spPr>
        <p:txBody>
          <a:bodyPr/>
          <a:lstStyle/>
          <a:p>
            <a:r>
              <a:rPr lang="ru-RU" dirty="0" smtClean="0"/>
              <a:t>Задачи: познакомиться с литературой по теме;</a:t>
            </a:r>
          </a:p>
          <a:p>
            <a:pPr>
              <a:buNone/>
            </a:pPr>
            <a:r>
              <a:rPr lang="ru-RU" dirty="0" smtClean="0"/>
              <a:t>                  знать и соблюдать экологические права и </a:t>
            </a:r>
          </a:p>
          <a:p>
            <a:pPr>
              <a:buNone/>
            </a:pPr>
            <a:r>
              <a:rPr lang="ru-RU" dirty="0" smtClean="0"/>
              <a:t>                  обязанности граждан России;</a:t>
            </a:r>
          </a:p>
          <a:p>
            <a:pPr>
              <a:buNone/>
            </a:pPr>
            <a:r>
              <a:rPr lang="ru-RU" dirty="0" smtClean="0"/>
              <a:t>                  выявить нарушения охранного режима  </a:t>
            </a:r>
          </a:p>
          <a:p>
            <a:pPr>
              <a:buNone/>
            </a:pPr>
            <a:r>
              <a:rPr lang="ru-RU" dirty="0" smtClean="0"/>
              <a:t>                  реки и разработать мероприятия по их  </a:t>
            </a:r>
          </a:p>
          <a:p>
            <a:pPr>
              <a:buNone/>
            </a:pPr>
            <a:r>
              <a:rPr lang="ru-RU" dirty="0" smtClean="0"/>
              <a:t>                  охране;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ru-RU" dirty="0" smtClean="0"/>
              <a:t>Если я познакомлю своих одноклассников с проблемой нашей реки, то это их заинтересует, они захотят сами заниматься охраной природы, выявлять нарушения использования реки и в меру своих возможностей их устранять.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Река </a:t>
            </a:r>
            <a:r>
              <a:rPr lang="ru-RU" sz="3600" dirty="0" err="1" smtClean="0"/>
              <a:t>Кирпили</a:t>
            </a:r>
            <a:r>
              <a:rPr lang="ru-RU" sz="3600" dirty="0" smtClean="0"/>
              <a:t> входит в группу крупных рек Кубани</a:t>
            </a:r>
            <a:endParaRPr lang="ru-RU" sz="3600" dirty="0"/>
          </a:p>
        </p:txBody>
      </p:sp>
      <p:pic>
        <p:nvPicPr>
          <p:cNvPr id="1026" name="Picture 2" descr="C:\Documents and Settings\Учитель\Рабочий стол\фото\DSC0360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57200" y="1928802"/>
            <a:ext cx="7829576" cy="3214710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85720" y="5500701"/>
            <a:ext cx="8401080" cy="854223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Река берёт начало за станицей Восточной </a:t>
            </a:r>
            <a:r>
              <a:rPr lang="ru-RU" sz="2400" dirty="0" err="1" smtClean="0"/>
              <a:t>Усть-Лабинского</a:t>
            </a:r>
            <a:r>
              <a:rPr lang="ru-RU" sz="2400" dirty="0" smtClean="0"/>
              <a:t> района, длина её 202 км, вливается в </a:t>
            </a:r>
            <a:r>
              <a:rPr lang="ru-RU" sz="2400" dirty="0" err="1" smtClean="0"/>
              <a:t>Кирпильский</a:t>
            </a:r>
            <a:r>
              <a:rPr lang="ru-RU" sz="2400" dirty="0" smtClean="0"/>
              <a:t> лиман и далее в Азовское море.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Река протекает через всю станицу</a:t>
            </a:r>
            <a:endParaRPr lang="ru-RU" sz="3600" dirty="0"/>
          </a:p>
        </p:txBody>
      </p:sp>
      <p:pic>
        <p:nvPicPr>
          <p:cNvPr id="9" name="Picture 2" descr="F:\река\HPIM80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29256" y="1428736"/>
            <a:ext cx="3357586" cy="3000396"/>
          </a:xfrm>
          <a:prstGeom prst="rect">
            <a:avLst/>
          </a:prstGeom>
          <a:noFill/>
        </p:spPr>
      </p:pic>
      <p:pic>
        <p:nvPicPr>
          <p:cNvPr id="10" name="Picture 2" descr="F:\река\IMG0345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071546"/>
            <a:ext cx="3143272" cy="250033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642910" y="4643446"/>
            <a:ext cx="79296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Станица расположена вдоль левого и правого берегов;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Имеет два небольших притока – приток </a:t>
            </a:r>
            <a:r>
              <a:rPr lang="ru-RU" dirty="0" err="1" smtClean="0"/>
              <a:t>Примин</a:t>
            </a:r>
            <a:r>
              <a:rPr lang="ru-RU" dirty="0" smtClean="0"/>
              <a:t> и приток </a:t>
            </a:r>
            <a:r>
              <a:rPr lang="ru-RU" dirty="0" err="1" smtClean="0"/>
              <a:t>Чечелев</a:t>
            </a:r>
            <a:r>
              <a:rPr lang="ru-RU" dirty="0" smtClean="0"/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Ширина реки от50 метров до 150;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На территории станицы её пересекают 8 мостов – греблей;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Течёт река с востока на запад.</a:t>
            </a:r>
            <a:endParaRPr lang="ru-RU" dirty="0"/>
          </a:p>
        </p:txBody>
      </p:sp>
      <p:pic>
        <p:nvPicPr>
          <p:cNvPr id="5123" name="Picture 3" descr="F:\река\HPIM4254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1714488"/>
            <a:ext cx="3714750" cy="2768758"/>
          </a:xfrm>
          <a:prstGeom prst="rect">
            <a:avLst/>
          </a:prstGeom>
          <a:noFill/>
        </p:spPr>
      </p:pic>
      <p:pic>
        <p:nvPicPr>
          <p:cNvPr id="13" name="Picture 4" descr="F:\река\HPIM232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28926" y="1000108"/>
            <a:ext cx="335758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Правила охраны поверхностных вод</a:t>
            </a:r>
            <a:endParaRPr lang="ru-RU" sz="3600" dirty="0"/>
          </a:p>
        </p:txBody>
      </p:sp>
      <p:pic>
        <p:nvPicPr>
          <p:cNvPr id="3074" name="Picture 2" descr="F:\река\IMG0499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928670"/>
            <a:ext cx="3857652" cy="26597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857752" y="4500570"/>
            <a:ext cx="40719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водоохранных</a:t>
            </a:r>
            <a:r>
              <a:rPr lang="ru-RU" dirty="0" smtClean="0"/>
              <a:t> зонах запрещается: </a:t>
            </a:r>
          </a:p>
          <a:p>
            <a:r>
              <a:rPr lang="ru-RU" dirty="0" smtClean="0"/>
              <a:t>Строительство зданий; </a:t>
            </a:r>
          </a:p>
          <a:p>
            <a:r>
              <a:rPr lang="ru-RU" dirty="0" smtClean="0"/>
              <a:t>Стоянка и мойка машин;</a:t>
            </a:r>
          </a:p>
          <a:p>
            <a:r>
              <a:rPr lang="ru-RU" dirty="0" smtClean="0"/>
              <a:t>Распашка огородов до уреза воды;</a:t>
            </a:r>
          </a:p>
          <a:p>
            <a:r>
              <a:rPr lang="ru-RU" dirty="0" smtClean="0"/>
              <a:t>Хранение и применение удобрений;</a:t>
            </a:r>
          </a:p>
          <a:p>
            <a:r>
              <a:rPr lang="ru-RU" dirty="0" smtClean="0"/>
              <a:t>Вывоз мусора</a:t>
            </a:r>
          </a:p>
          <a:p>
            <a:r>
              <a:rPr lang="ru-RU" dirty="0" smtClean="0"/>
              <a:t>Выпас скота</a:t>
            </a:r>
            <a:endParaRPr lang="ru-RU" dirty="0"/>
          </a:p>
        </p:txBody>
      </p:sp>
      <p:pic>
        <p:nvPicPr>
          <p:cNvPr id="9" name="Picture 2" descr="G:\для Русланы Ивановны\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857232"/>
            <a:ext cx="4254873" cy="3171334"/>
          </a:xfrm>
          <a:prstGeom prst="rect">
            <a:avLst/>
          </a:prstGeom>
          <a:noFill/>
        </p:spPr>
      </p:pic>
      <p:pic>
        <p:nvPicPr>
          <p:cNvPr id="10" name="Picture 3" descr="G:\для Русланы Ивановны\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3714752"/>
            <a:ext cx="3929686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/>
          <a:lstStyle/>
          <a:p>
            <a:r>
              <a:rPr lang="ru-RU" dirty="0" smtClean="0"/>
              <a:t>Обследование реки: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571504"/>
          </a:xfrm>
        </p:spPr>
        <p:txBody>
          <a:bodyPr/>
          <a:lstStyle/>
          <a:p>
            <a:r>
              <a:rPr lang="ru-RU" dirty="0" smtClean="0"/>
              <a:t>8 мая 2009 года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929190" y="1214423"/>
            <a:ext cx="3757610" cy="785818"/>
          </a:xfrm>
        </p:spPr>
        <p:txBody>
          <a:bodyPr/>
          <a:lstStyle/>
          <a:p>
            <a:r>
              <a:rPr lang="ru-RU" dirty="0" smtClean="0"/>
              <a:t>7 августа 2009 года</a:t>
            </a:r>
            <a:endParaRPr lang="ru-RU" dirty="0"/>
          </a:p>
        </p:txBody>
      </p:sp>
      <p:pic>
        <p:nvPicPr>
          <p:cNvPr id="10" name="Picture 1" descr="F:\река\13-03-09_17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500570"/>
            <a:ext cx="3329952" cy="2109782"/>
          </a:xfrm>
          <a:prstGeom prst="rect">
            <a:avLst/>
          </a:prstGeom>
          <a:noFill/>
        </p:spPr>
      </p:pic>
      <p:pic>
        <p:nvPicPr>
          <p:cNvPr id="11" name="Picture 2" descr="F:\река\Изображение 14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1928802"/>
            <a:ext cx="4000528" cy="2286016"/>
          </a:xfrm>
          <a:prstGeom prst="rect">
            <a:avLst/>
          </a:prstGeom>
          <a:noFill/>
        </p:spPr>
      </p:pic>
      <p:pic>
        <p:nvPicPr>
          <p:cNvPr id="12" name="Picture 4" descr="F:\река\HPIM80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4500570"/>
            <a:ext cx="3500462" cy="2071702"/>
          </a:xfrm>
          <a:prstGeom prst="rect">
            <a:avLst/>
          </a:prstGeom>
          <a:noFill/>
        </p:spPr>
      </p:pic>
      <p:pic>
        <p:nvPicPr>
          <p:cNvPr id="2050" name="Picture 2" descr="F:\река\HPIM8007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1857364"/>
            <a:ext cx="3500462" cy="2286002"/>
          </a:xfrm>
          <a:prstGeom prst="rect">
            <a:avLst/>
          </a:prstGeom>
          <a:noFill/>
        </p:spPr>
      </p:pic>
      <p:pic>
        <p:nvPicPr>
          <p:cNvPr id="13" name="Picture 2" descr="F:\река\13-03-09_172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1472" y="3929066"/>
            <a:ext cx="3500463" cy="2609848"/>
          </a:xfrm>
          <a:prstGeom prst="rect">
            <a:avLst/>
          </a:prstGeom>
          <a:noFill/>
        </p:spPr>
      </p:pic>
      <p:pic>
        <p:nvPicPr>
          <p:cNvPr id="14" name="Picture 3" descr="F:\река\IMG0181A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971842" y="4000504"/>
            <a:ext cx="3815000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 build="p"/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458</TotalTime>
  <Words>574</Words>
  <Application>Microsoft Office PowerPoint</Application>
  <PresentationFormat>Экран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«Хочу, чтобы река Кирпили, на берегах которой я живу, была чище»</vt:lpstr>
      <vt:lpstr>«Природа не признаёт шуток; она всегда правдива, всегда серьёзна, всегда строга, она всегда права; ошибки же и заблуждения исходят от людей»</vt:lpstr>
      <vt:lpstr>Речка моего детства Кирпили</vt:lpstr>
      <vt:lpstr>Цель: изучить местные экологические проблемы и практически содействовать их решению.</vt:lpstr>
      <vt:lpstr>Гипотеза:</vt:lpstr>
      <vt:lpstr>Река Кирпили входит в группу крупных рек Кубани</vt:lpstr>
      <vt:lpstr>Река протекает через всю станицу</vt:lpstr>
      <vt:lpstr>Правила охраны поверхностных вод</vt:lpstr>
      <vt:lpstr>Обследование реки:</vt:lpstr>
      <vt:lpstr>Опрос  жителей станицы:</vt:lpstr>
      <vt:lpstr>Статья 58 Конституции России:</vt:lpstr>
      <vt:lpstr>Закон об охране реки Кирпили:</vt:lpstr>
      <vt:lpstr> Дерево решений:</vt:lpstr>
      <vt:lpstr>Рейд школьного «голубого патруля»:</vt:lpstr>
      <vt:lpstr>Обращение к жителям станицы Кирпильской:</vt:lpstr>
      <vt:lpstr>Слайд 16</vt:lpstr>
      <vt:lpstr>Благодарю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«Хочу, чтобы река Кирпили, на берегу которой я живу, была чище»</dc:title>
  <dc:creator>Учитель</dc:creator>
  <cp:lastModifiedBy>миха</cp:lastModifiedBy>
  <cp:revision>28</cp:revision>
  <dcterms:created xsi:type="dcterms:W3CDTF">2010-01-06T06:51:24Z</dcterms:created>
  <dcterms:modified xsi:type="dcterms:W3CDTF">2012-03-26T20:48:44Z</dcterms:modified>
</cp:coreProperties>
</file>