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CF620E3-2178-4A6D-9D26-D37C13848F68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53DCC31-2CF9-4A33-BE57-6E0129E1D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«Великая Отечественная война 1941-1945 г.г</a:t>
            </a:r>
            <a:r>
              <a:rPr lang="ru-RU" smtClean="0"/>
              <a:t>. </a:t>
            </a:r>
            <a:br>
              <a:rPr lang="ru-RU" smtClean="0"/>
            </a:br>
            <a:r>
              <a:rPr lang="ru-RU" smtClean="0"/>
              <a:t>Наши станичники»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929066"/>
            <a:ext cx="6560234" cy="1752600"/>
          </a:xfrm>
        </p:spPr>
        <p:txBody>
          <a:bodyPr/>
          <a:lstStyle/>
          <a:p>
            <a:r>
              <a:rPr lang="ru-RU" sz="2400" dirty="0" smtClean="0"/>
              <a:t>Подготовила:</a:t>
            </a:r>
          </a:p>
          <a:p>
            <a:r>
              <a:rPr lang="ru-RU" sz="2400" dirty="0" smtClean="0"/>
              <a:t>Учитель </a:t>
            </a:r>
            <a:r>
              <a:rPr lang="ru-RU" sz="2400" dirty="0" err="1" smtClean="0"/>
              <a:t>кубановедения</a:t>
            </a:r>
            <a:endParaRPr lang="ru-RU" sz="2400" dirty="0" smtClean="0"/>
          </a:p>
          <a:p>
            <a:r>
              <a:rPr lang="ru-RU" sz="2400" dirty="0" smtClean="0"/>
              <a:t>МБОУ СОШ №11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Савина О.Б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Admin\Рабочий стол\презент\рнр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85728"/>
            <a:ext cx="857250" cy="7620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презент\Рисунок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7" y="4929198"/>
            <a:ext cx="1556661" cy="1362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46638"/>
          </a:xfrm>
        </p:spPr>
        <p:txBody>
          <a:bodyPr/>
          <a:lstStyle/>
          <a:p>
            <a:pPr algn="ctr"/>
            <a:r>
              <a:rPr lang="ru-RU" dirty="0" smtClean="0"/>
              <a:t>И.С. Коптев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57224" y="1571612"/>
            <a:ext cx="27787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000496" y="157161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    Занимается мирными делами, а было время , когда приходилось шагать по огненным дорогам войны, грудью защищать от фашистских оккупантов  Отчизну. Во время войны его направили в гвардейский минометный полк. Молодому  воину довелось громить врага под Харьковом, а затем – у стен Сталинграда.  Минометчики били врага на территории Югославии. Скоро воины-освободители встретили долгожданную победу над гитлеровскими захватчиками. Станичники отзываются о нем как об одном из активных организаторов  военно-патриотического  воспитания молодежи. </a:t>
            </a:r>
            <a:endParaRPr lang="ru-RU" dirty="0"/>
          </a:p>
        </p:txBody>
      </p:sp>
      <p:pic>
        <p:nvPicPr>
          <p:cNvPr id="7170" name="Picture 2" descr="C:\Documents and Settings\Admin\Рабочий стол\презент\5444444444444498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5756817"/>
            <a:ext cx="928694" cy="907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В.И. Волков.</a:t>
            </a:r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V="1">
            <a:off x="857224" y="1500174"/>
            <a:ext cx="284968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000496" y="1500174"/>
            <a:ext cx="4686304" cy="467234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С первых дней войны он попал в водоворот, в котором проверялась сила,  ковался несгибаемый русский характер. Шесть месяцев 1941 года старшина пулеметный роты В.И. Волков с товарищами бросался в бой с врагом. Но силы были не равные и пришлось отступить. Волков был старшиной, когда была оборона войсками Малой Земли. В этом бою рота потеряла много товарищей, был убит лейтенант, Волков  принял  командование ротой. Победителем приехал в родную станицу бывший лейтенант-пулеметчик Советской Армии В.И. Волков.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В.К.Михеев.</a:t>
            </a:r>
            <a:endParaRPr lang="ru-RU" dirty="0"/>
          </a:p>
        </p:txBody>
      </p:sp>
      <p:pic>
        <p:nvPicPr>
          <p:cNvPr id="8" name="Содержимое 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2071702" cy="378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3500430" y="1571612"/>
            <a:ext cx="5186370" cy="460090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После училища у него началась фронтовая жизнь. Он помнит как его командование дивизии направило связным в штаб партизанского отряда, который находился в одном из отсеков подвального помещения Краснодарской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биофабрики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От Кавказа до Берлина прошел по огненным дорогам войны паренек из станицы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Кирпильской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Он имеет  двадцать две боевых награды, из них четыре ордена.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5327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Р.И. Литвинов.                       </a:t>
            </a:r>
            <a:r>
              <a:rPr lang="ru-RU" sz="2500" dirty="0" smtClean="0"/>
              <a:t>Участник войны,  получивший много наград. </a:t>
            </a:r>
            <a:endParaRPr lang="ru-RU" sz="2500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928802"/>
            <a:ext cx="3122613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Admin\Рабочий стол\презент\хззщ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357826"/>
            <a:ext cx="94932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3239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Цапов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Участник войны, получивший несколько наград. </a:t>
            </a:r>
            <a:endParaRPr lang="ru-RU" sz="27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921419" y="2079188"/>
            <a:ext cx="3732637" cy="328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Admin\Рабочий стол\презент\snfwcl1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844320"/>
            <a:ext cx="1357322" cy="1446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В.Л. Рыбалко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V="1">
            <a:off x="1214414" y="1643050"/>
            <a:ext cx="329640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643438" y="1928801"/>
            <a:ext cx="4043362" cy="424371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Службу проходил в боевой авиации штурманом на бомбардировщике.  Произвел боевые вылеты.  Участвовал в воздушных операциях по освобождению  Болгарии, Молдавии, Румынии, Украины. Оборона противника была порвана, враг начал отступать. Полк перелетел на аэродром в непосредственной близости от столицы Румынии Бухареста. Советские войска вернулись из войны победителями.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П.Н. Соловьев </a:t>
            </a:r>
            <a:br>
              <a:rPr lang="ru-RU" dirty="0" smtClean="0"/>
            </a:br>
            <a:r>
              <a:rPr lang="ru-RU" sz="3100" dirty="0" smtClean="0"/>
              <a:t>Молодой участник войны, проходивший службу в полке.</a:t>
            </a:r>
            <a:endParaRPr lang="ru-RU" sz="3100" dirty="0"/>
          </a:p>
        </p:txBody>
      </p:sp>
      <p:pic>
        <p:nvPicPr>
          <p:cNvPr id="8" name="Содержимое 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V="1">
            <a:off x="3000364" y="1785926"/>
            <a:ext cx="3095244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Admin\Рабочий стол\презент\flowers3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929198"/>
            <a:ext cx="981075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752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М.Н.Усиков.                                        </a:t>
            </a:r>
            <a:r>
              <a:rPr lang="ru-RU" sz="3100" dirty="0" smtClean="0"/>
              <a:t>Участник военных действий, получивший награды</a:t>
            </a:r>
            <a:r>
              <a:rPr lang="en-US" sz="3100" dirty="0" smtClean="0"/>
              <a:t> </a:t>
            </a:r>
            <a:r>
              <a:rPr lang="ru-RU" sz="3100" smtClean="0"/>
              <a:t>и ордены.</a:t>
            </a:r>
            <a:endParaRPr lang="ru-RU" sz="31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V="1">
            <a:off x="2857488" y="1857364"/>
            <a:ext cx="332053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Admin\Рабочий стол\презент\ыааааааааааа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429264"/>
            <a:ext cx="933452" cy="800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112</TotalTime>
  <Words>339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«Великая Отечественная война 1941-1945 г.г.  Наши станичники»</vt:lpstr>
      <vt:lpstr>И.С. Коптев</vt:lpstr>
      <vt:lpstr>В.И. Волков.</vt:lpstr>
      <vt:lpstr>В.К.Михеев.</vt:lpstr>
      <vt:lpstr>Р.И. Литвинов.                       Участник войны,  получивший много наград. </vt:lpstr>
      <vt:lpstr>Цапов.  Участник войны, получивший несколько наград. </vt:lpstr>
      <vt:lpstr>В.Л. Рыбалко</vt:lpstr>
      <vt:lpstr>П.Н. Соловьев  Молодой участник войны, проходивший службу в полке.</vt:lpstr>
      <vt:lpstr>М.Н.Усиков.                                        Участник военных действий, получивший награды и ордены.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миха</cp:lastModifiedBy>
  <cp:revision>20</cp:revision>
  <dcterms:created xsi:type="dcterms:W3CDTF">2010-12-05T13:16:22Z</dcterms:created>
  <dcterms:modified xsi:type="dcterms:W3CDTF">2012-03-26T18:58:22Z</dcterms:modified>
</cp:coreProperties>
</file>