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774324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9600" b="1" dirty="0" smtClean="0"/>
              <a:t>Кравченко</a:t>
            </a:r>
            <a:br>
              <a:rPr lang="ru-RU" sz="9600" b="1" dirty="0" smtClean="0"/>
            </a:br>
            <a:r>
              <a:rPr lang="ru-RU" sz="9600" b="1" dirty="0" smtClean="0"/>
              <a:t>  Стефан</a:t>
            </a:r>
            <a:br>
              <a:rPr lang="ru-RU" sz="9600" b="1" dirty="0" smtClean="0"/>
            </a:br>
            <a:r>
              <a:rPr lang="ru-RU" sz="9600" b="1" dirty="0" smtClean="0"/>
              <a:t>  Ионович</a:t>
            </a:r>
            <a:endParaRPr lang="ru-RU" sz="9600" b="1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ofia\Рабочий стол\img1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5143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000240"/>
          </a:xfrm>
        </p:spPr>
        <p:txBody>
          <a:bodyPr/>
          <a:lstStyle/>
          <a:p>
            <a:r>
              <a:rPr lang="ru-RU" sz="1600" dirty="0" smtClean="0"/>
              <a:t> Мой прадедушка родился в 1915 году 23 октября в семье крестьян. Его детство и юность прошло в годы становления советской власти на Кубани. Это были непростые годы. В годы неустроенности в жизни, годы голода. Однако молодому поколению того времени присущи были мечты, которые они претворили жизнь. Мой прадедушка мечтал растить хлеб, наверное, потому что жил впроголодь и хотел, чтобы все его ели. Учился он легко. После школы помогал отцу по дому и в поле. Ему нравилось наблюдать, как растёт хлеб, как ветер играет колосьями. После окончания школы он служит в армии.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620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428760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2000" dirty="0" smtClean="0"/>
              <a:t>Вернувшись, идёт работать в колхоз трактористом, а затем возглавляет бригаду колхоза. Мечтает учиться дальше, но мечты отодвинулись. Началась Великая Отечественна Война. Его призывают в армию впервые дни войны. Посылают учиться в Ростов – на – Дону на краткосрочные курсы командиров.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714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88242"/>
          </a:xfrm>
        </p:spPr>
        <p:txBody>
          <a:bodyPr/>
          <a:lstStyle/>
          <a:p>
            <a:r>
              <a:rPr lang="ru-RU" sz="2000" dirty="0" smtClean="0"/>
              <a:t> После окончания был направлен в действующую 18 армию, осуществлявшую ростовскую операцию, где принял участие в Сталинградской битве в качестве командира батальона. Им был отдан приказ отстоять город. 5 октября 1942 года поступает приказ Сталина: «Город не должен быть сдан противнику». Бои продолжались два месяца. Ежедневные артобстрелы сменялись налётами авиации и последующими атаками пехоты.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6786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571744"/>
          </a:xfrm>
        </p:spPr>
        <p:txBody>
          <a:bodyPr/>
          <a:lstStyle/>
          <a:p>
            <a:r>
              <a:rPr lang="ru-RU" sz="1600" dirty="0" smtClean="0"/>
              <a:t> Истории войны не известны столь упорные городские сражения. Трижды фашистам удавалось войти к Волге в новом месте. К ноябрю немцы захватили весь город. Сталинград был превращён в сплошные руины. Оборонявшиеся войска удерживали лишь низкую полоску суши – несколько сот метров вдоль берега Волги. Но 19 ноября Красна армия начала наступление и окружила 22 дивизии врага. Главнокомандующие 6-ой армии </a:t>
            </a:r>
            <a:r>
              <a:rPr lang="ru-RU" sz="1600" dirty="0" err="1" smtClean="0"/>
              <a:t>Паулс</a:t>
            </a:r>
            <a:r>
              <a:rPr lang="ru-RU" sz="1600" dirty="0" smtClean="0"/>
              <a:t> сдался в плен со своими солдатами 2 февраля 1943 года. Прадедушка говорил, что они увидели немецкого командующего потерянным рядом со своими солдатами, которые тоже были похоже не на завоевателей мира, а скорее всего на грязных обозленных людей в рваных одеждах.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500306"/>
            <a:ext cx="7620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928802"/>
          </a:xfrm>
        </p:spPr>
        <p:txBody>
          <a:bodyPr/>
          <a:lstStyle/>
          <a:p>
            <a:r>
              <a:rPr lang="ru-RU" sz="2000" dirty="0" smtClean="0"/>
              <a:t> За Сталинградскую битву прадедушка был награждён Орденом Красной Звезды. В ходе битвы мой прадедушка был серьёзно ранен. Часть осколка так и осталась в его ноге и часто давала о себе знать во время непогоды. Он долго лечился в госпитале. Затем работал в военном комиссариате до конца войны.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57364"/>
            <a:ext cx="7620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285884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2000" dirty="0" smtClean="0"/>
              <a:t>Награждён многочисленными медалями. В мирное время  всё-таки исполнилась его мечта. Он стал агрономом, имеет за сой труд награды Родины. Одна из них – Орден знак почёта, но это уже мирная биография моего дедушки.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643050"/>
            <a:ext cx="524718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703018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17000" dirty="0" smtClean="0"/>
              <a:t>Конец</a:t>
            </a:r>
            <a:endParaRPr lang="ru-RU" sz="17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</TotalTime>
  <Words>428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    Кравченко   Стефан   Ионович</vt:lpstr>
      <vt:lpstr>Слайд 2</vt:lpstr>
      <vt:lpstr> Мой прадедушка родился в 1915 году 23 октября в семье крестьян. Его детство и юность прошло в годы становления советской власти на Кубани. Это были непростые годы. В годы неустроенности в жизни, годы голода. Однако молодому поколению того времени присущи были мечты, которые они претворили жизнь. Мой прадедушка мечтал растить хлеб, наверное, потому что жил впроголодь и хотел, чтобы все его ели. Учился он легко. После школы помогал отцу по дому и в поле. Ему нравилось наблюдать, как растёт хлеб, как ветер играет колосьями. После окончания школы он служит в армии.  </vt:lpstr>
      <vt:lpstr> Вернувшись, идёт работать в колхоз трактористом, а затем возглавляет бригаду колхоза. Мечтает учиться дальше, но мечты отодвинулись. Началась Великая Отечественна Война. Его призывают в армию впервые дни войны. Посылают учиться в Ростов – на – Дону на краткосрочные курсы командиров. </vt:lpstr>
      <vt:lpstr> После окончания был направлен в действующую 18 армию, осуществлявшую ростовскую операцию, где принял участие в Сталинградской битве в качестве командира батальона. Им был отдан приказ отстоять город. 5 октября 1942 года поступает приказ Сталина: «Город не должен быть сдан противнику». Бои продолжались два месяца. Ежедневные артобстрелы сменялись налётами авиации и последующими атаками пехоты. </vt:lpstr>
      <vt:lpstr> Истории войны не известны столь упорные городские сражения. Трижды фашистам удавалось войти к Волге в новом месте. К ноябрю немцы захватили весь город. Сталинград был превращён в сплошные руины. Оборонявшиеся войска удерживали лишь низкую полоску суши – несколько сот метров вдоль берега Волги. Но 19 ноября Красна армия начала наступление и окружила 22 дивизии врага. Главнокомандующие 6-ой армии Паулс сдался в плен со своими солдатами 2 февраля 1943 года. Прадедушка говорил, что они увидели немецкого командующего потерянным рядом со своими солдатами, которые тоже были похоже не на завоевателей мира, а скорее всего на грязных обозленных людей в рваных одеждах.  </vt:lpstr>
      <vt:lpstr> За Сталинградскую битву прадедушка был награждён Орденом Красной Звезды. В ходе битвы мой прадедушка был серьёзно ранен. Часть осколка так и осталась в его ноге и часто давала о себе знать во время непогоды. Он долго лечился в госпитале. Затем работал в военном комиссариате до конца войны. </vt:lpstr>
      <vt:lpstr> Награждён многочисленными медалями. В мирное время  всё-таки исполнилась его мечта. Он стал агрономом, имеет за сой труд награды Родины. Одна из них – Орден знак почёта, но это уже мирная биография моего дедушки. </vt:lpstr>
      <vt:lpstr>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Кравченко    Стефан   Ионович</dc:title>
  <cp:lastModifiedBy>миха</cp:lastModifiedBy>
  <cp:revision>6</cp:revision>
  <dcterms:modified xsi:type="dcterms:W3CDTF">2012-03-26T21:06:01Z</dcterms:modified>
</cp:coreProperties>
</file>