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3AAA-14D6-4F0D-A8E1-53A3B3FAD75C}" type="datetimeFigureOut">
              <a:rPr lang="ru-RU" smtClean="0"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EAE9E-F60B-42CB-811B-B143742278C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02624" cy="3051771"/>
          </a:xfrm>
        </p:spPr>
        <p:txBody>
          <a:bodyPr/>
          <a:lstStyle/>
          <a:p>
            <a:r>
              <a:rPr lang="ru-RU" dirty="0" smtClean="0"/>
              <a:t>Работаем по станциям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Уроки баскетбола в 7-9 классах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 2. Броски мяча в кольцо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 Броски мяча с места.</a:t>
            </a:r>
          </a:p>
          <a:p>
            <a:r>
              <a:rPr lang="ru-RU" dirty="0"/>
              <a:t>2.  Тоже, но после ведения.</a:t>
            </a:r>
          </a:p>
          <a:p>
            <a:pPr>
              <a:buNone/>
            </a:pPr>
            <a:r>
              <a:rPr lang="ru-RU" dirty="0" smtClean="0"/>
              <a:t>    3</a:t>
            </a:r>
            <a:r>
              <a:rPr lang="ru-RU" dirty="0"/>
              <a:t>. То же, но после передачи.            </a:t>
            </a:r>
          </a:p>
          <a:p>
            <a:r>
              <a:rPr lang="ru-RU" dirty="0"/>
              <a:t>4.  То же, но в прыжке.</a:t>
            </a:r>
          </a:p>
          <a:p>
            <a:r>
              <a:rPr lang="ru-RU" dirty="0"/>
              <a:t>5.  То же, но на </a:t>
            </a:r>
            <a:r>
              <a:rPr lang="ru-RU" dirty="0" smtClean="0"/>
              <a:t>скорострельность</a:t>
            </a:r>
            <a:r>
              <a:rPr lang="ru-RU" dirty="0"/>
              <a:t>.</a:t>
            </a:r>
          </a:p>
          <a:p>
            <a:r>
              <a:rPr lang="ru-RU" dirty="0"/>
              <a:t>6.  Произвольный бросок (по желанию игрока).</a:t>
            </a:r>
          </a:p>
          <a:p>
            <a:r>
              <a:rPr lang="ru-RU" dirty="0"/>
              <a:t> 7. Броски с заданных точек с места и в </a:t>
            </a:r>
            <a:r>
              <a:rPr lang="ru-RU" dirty="0" smtClean="0"/>
              <a:t>движении</a:t>
            </a:r>
            <a:r>
              <a:rPr lang="ru-RU" dirty="0"/>
              <a:t>. </a:t>
            </a:r>
          </a:p>
          <a:p>
            <a:r>
              <a:rPr lang="ru-RU" dirty="0"/>
              <a:t>8.  В парах — один бросает, другой </a:t>
            </a:r>
            <a:r>
              <a:rPr lang="ru-RU" dirty="0" smtClean="0"/>
              <a:t>подает</a:t>
            </a:r>
            <a:endParaRPr lang="ru-RU" dirty="0"/>
          </a:p>
          <a:p>
            <a:r>
              <a:rPr lang="ru-RU" dirty="0"/>
              <a:t>9.  То же, но с пассивным защитником. </a:t>
            </a:r>
          </a:p>
          <a:p>
            <a:r>
              <a:rPr lang="ru-RU" dirty="0"/>
              <a:t>10.  То же, но с активным </a:t>
            </a:r>
            <a:r>
              <a:rPr lang="ru-RU" dirty="0" smtClean="0"/>
              <a:t>защитником.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3. Борьба за мяч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/>
              <a:t>1.  В парах. Оба игрока держат мяч. </a:t>
            </a:r>
          </a:p>
          <a:p>
            <a:r>
              <a:rPr lang="ru-RU" sz="2400" dirty="0"/>
              <a:t>2.  То же, но мяч лежит на полу, игроки стоят лицом друг к другу.</a:t>
            </a:r>
          </a:p>
          <a:p>
            <a:r>
              <a:rPr lang="ru-RU" sz="2400" dirty="0"/>
              <a:t>3.  То же, но </a:t>
            </a:r>
            <a:r>
              <a:rPr lang="ru-RU" sz="2400" dirty="0" smtClean="0"/>
              <a:t>игроки </a:t>
            </a:r>
            <a:r>
              <a:rPr lang="ru-RU" sz="2400" dirty="0"/>
              <a:t>стоят спиной друг к другу.</a:t>
            </a:r>
          </a:p>
          <a:p>
            <a:r>
              <a:rPr lang="ru-RU" sz="2400" dirty="0"/>
              <a:t>4.  То же, но игроки сидят, на полу лицом или спиной друг к другу.</a:t>
            </a:r>
          </a:p>
          <a:p>
            <a:r>
              <a:rPr lang="ru-RU" sz="2400" dirty="0"/>
              <a:t>5.  То же, но игроки лежат на полу.</a:t>
            </a:r>
          </a:p>
          <a:p>
            <a:r>
              <a:rPr lang="ru-RU" sz="2400" dirty="0"/>
              <a:t>6.  То же, но игроки находятся на расстоянии 3—4 м от </a:t>
            </a:r>
            <a:r>
              <a:rPr lang="ru-RU" sz="2400" dirty="0" smtClean="0"/>
              <a:t>мяча.</a:t>
            </a:r>
            <a:endParaRPr lang="ru-RU" sz="2400" dirty="0"/>
          </a:p>
          <a:p>
            <a:r>
              <a:rPr lang="ru-RU" sz="2400" dirty="0"/>
              <a:t>7.  Борьба за овладение мячом, отскочившим от щита в парах лицом или спиной к </a:t>
            </a:r>
            <a:r>
              <a:rPr lang="ru-RU" sz="2400" dirty="0" smtClean="0"/>
              <a:t>щиту.</a:t>
            </a:r>
            <a:endParaRPr lang="ru-RU" sz="2400" dirty="0"/>
          </a:p>
          <a:p>
            <a:r>
              <a:rPr lang="ru-RU" sz="2400" dirty="0"/>
              <a:t>8.  То же,   но  в  соревновании  двух   команд.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варианты: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800" dirty="0"/>
              <a:t>При работе на станциях широко используем подвижные игры и эстафеты.</a:t>
            </a:r>
          </a:p>
          <a:p>
            <a:r>
              <a:rPr lang="ru-RU" sz="3800" b="1" u="sng" dirty="0"/>
              <a:t>«Передал — садись».   </a:t>
            </a:r>
            <a:r>
              <a:rPr lang="ru-RU" dirty="0"/>
              <a:t>Игра   применяется   </a:t>
            </a:r>
            <a:r>
              <a:rPr lang="ru-RU" dirty="0" smtClean="0"/>
              <a:t>на станции </a:t>
            </a:r>
            <a:r>
              <a:rPr lang="ru-RU" dirty="0"/>
              <a:t>«Передача мяча». Команды строятся </a:t>
            </a:r>
            <a:r>
              <a:rPr lang="ru-RU" i="1" dirty="0" smtClean="0"/>
              <a:t>в </a:t>
            </a:r>
            <a:r>
              <a:rPr lang="ru-RU" dirty="0" smtClean="0"/>
              <a:t>колонны</a:t>
            </a:r>
            <a:r>
              <a:rPr lang="ru-RU" dirty="0"/>
              <a:t>,  впереди  каждой лицом  к  колоннам стоят ведущие. Они по сигналу передают мяч в колонну направляющим, которые, передав </a:t>
            </a:r>
            <a:r>
              <a:rPr lang="ru-RU" dirty="0" smtClean="0"/>
              <a:t>его</a:t>
            </a:r>
            <a:r>
              <a:rPr lang="ru-RU" baseline="30000" dirty="0"/>
              <a:t> </a:t>
            </a:r>
            <a:r>
              <a:rPr lang="ru-RU" dirty="0" smtClean="0"/>
              <a:t>назад </a:t>
            </a:r>
            <a:r>
              <a:rPr lang="ru-RU" dirty="0"/>
              <a:t>ведущему, быстро садятся на пол. Затем мяч от ведущего принимает второй </a:t>
            </a:r>
            <a:r>
              <a:rPr lang="ru-RU" dirty="0" smtClean="0"/>
              <a:t>игрок, и </a:t>
            </a:r>
            <a:r>
              <a:rPr lang="ru-RU" dirty="0"/>
              <a:t>т. д. Побеждает команда, первой завершившая передачу мяча. Последний в колонне становится ведущим, а ведущий занимает его место.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476672"/>
            <a:ext cx="8352928" cy="6048672"/>
          </a:xfrm>
        </p:spPr>
        <p:txBody>
          <a:bodyPr>
            <a:normAutofit fontScale="32500" lnSpcReduction="20000"/>
          </a:bodyPr>
          <a:lstStyle/>
          <a:p>
            <a:r>
              <a:rPr lang="ru-RU" sz="9800" b="1" u="sng" dirty="0" smtClean="0"/>
              <a:t>Мяч </a:t>
            </a:r>
            <a:r>
              <a:rPr lang="ru-RU" sz="9800" b="1" u="sng" dirty="0"/>
              <a:t>среднему». </a:t>
            </a:r>
            <a:r>
              <a:rPr lang="ru-RU" sz="7400" dirty="0"/>
              <a:t>Данную игру тоже исполь­зуют на станции «Передача мяча». Занимающиеся становятся по кругу, ведущий занимает место в его середине. По своему усмотрению ведущий передает мяч любому игроку и тут же получает его обратно» Игру можно проводить стоя на месте, в движении вправо и влево по кругу</a:t>
            </a:r>
            <a:r>
              <a:rPr lang="ru-RU" sz="7400" dirty="0" smtClean="0"/>
              <a:t>.</a:t>
            </a:r>
          </a:p>
          <a:p>
            <a:endParaRPr lang="ru-RU" sz="5100" dirty="0"/>
          </a:p>
          <a:p>
            <a:r>
              <a:rPr lang="ru-RU" sz="9800" b="1" u="sng" dirty="0"/>
              <a:t>«Бросок в кольцо по вызову». </a:t>
            </a:r>
            <a:r>
              <a:rPr lang="ru-RU" sz="7400" dirty="0"/>
              <a:t>Проводится на станции «Штрафной бросок». Группа занимаю­щихся располагается в шеренгу у линии штраф­ного броска с мячами в руках. Каждый имеет свой порядковый номер. За линией площадки находится ведущий, который вызывает любой из номеров. Игрок под этим номером тут же произ­водит бросок по кольцу. При командном зачете команды образуют из игроков с четными и не­четными номерами.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280920" cy="5721499"/>
          </a:xfrm>
        </p:spPr>
        <p:txBody>
          <a:bodyPr>
            <a:normAutofit lnSpcReduction="10000"/>
          </a:bodyPr>
          <a:lstStyle/>
          <a:p>
            <a:r>
              <a:rPr lang="ru-RU" sz="3300" b="1" u="sng" dirty="0"/>
              <a:t>«Петушиный бой</a:t>
            </a:r>
            <a:r>
              <a:rPr lang="ru-RU" sz="2800" b="1" u="sng" dirty="0"/>
              <a:t>».- </a:t>
            </a:r>
            <a:r>
              <a:rPr lang="ru-RU" sz="2800" dirty="0"/>
              <a:t>Применяется на станции «Ведение мяча». Играют пары. Оба игрока, со­гнув </a:t>
            </a:r>
            <a:r>
              <a:rPr lang="ru-RU" sz="2800" b="1" dirty="0"/>
              <a:t>левую </a:t>
            </a:r>
            <a:r>
              <a:rPr lang="ru-RU" sz="2800" dirty="0"/>
              <a:t>ногу и прыгая на правой, одновремен­но правой рукой ведут свои мячи, а левой ста­раются выбить мяч у соперника. То же, но со­гнув правую и прыгая на левой ноге.</a:t>
            </a:r>
          </a:p>
          <a:p>
            <a:r>
              <a:rPr lang="ru-RU" sz="3300" b="1" u="sng" dirty="0"/>
              <a:t>Овладей мячом». </a:t>
            </a:r>
            <a:r>
              <a:rPr lang="ru-RU" sz="2800" dirty="0"/>
              <a:t>Используется на станции «Борьба за мяч». Игроки, разбившись на две команды, строятся в шеренгу на расстоянии  5—-6 м от стены. За спиной играющих стоит ве­дущий, в руках у него мяч. Он бросает мяч в стену. После отскока мяча от стены каждый из расположенных вблизи его полета игроков пы­тается овладеть им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 навыков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Двусторонняя игра</a:t>
            </a:r>
          </a:p>
          <a:p>
            <a:r>
              <a:rPr lang="ru-RU" dirty="0" smtClean="0"/>
              <a:t>2. Блицтурниры</a:t>
            </a:r>
          </a:p>
          <a:p>
            <a:r>
              <a:rPr lang="ru-RU" dirty="0" smtClean="0"/>
              <a:t>3. Игра на время</a:t>
            </a:r>
          </a:p>
          <a:p>
            <a:r>
              <a:rPr lang="ru-RU" dirty="0" smtClean="0"/>
              <a:t>4. Игра до определенного счета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РАСПРЕДЕЛЕНИЕ ВРЕМЕНИ ПО ЧАСТЯМ УРОКА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1100" dirty="0" smtClean="0"/>
          </a:p>
          <a:p>
            <a:endParaRPr lang="ru-RU" sz="1100" dirty="0"/>
          </a:p>
          <a:p>
            <a:r>
              <a:rPr lang="ru-RU" sz="1800" dirty="0" smtClean="0"/>
              <a:t>                                                     УРОК - 40 мин                  </a:t>
            </a:r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pPr>
              <a:buNone/>
            </a:pPr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/>
              <a:t>       </a:t>
            </a:r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/>
              <a:t>        вводная часть                  основная часть                 заключительная часть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          10 мин.                               25 мин.                                      5 мин.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  </a:t>
            </a:r>
            <a:endParaRPr lang="ru-RU" sz="1800" dirty="0"/>
          </a:p>
        </p:txBody>
      </p:sp>
      <p:sp>
        <p:nvSpPr>
          <p:cNvPr id="4" name="Овал 3"/>
          <p:cNvSpPr/>
          <p:nvPr/>
        </p:nvSpPr>
        <p:spPr>
          <a:xfrm>
            <a:off x="3923928" y="23488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331640" y="407707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923928" y="400506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588224" y="4077072"/>
            <a:ext cx="1008112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4175956" y="360902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2051720" y="3068960"/>
            <a:ext cx="187220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860032" y="3068960"/>
            <a:ext cx="201622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МЕТОДИКА ОБУЧЕНИЯ ЭЛЕМЕНТАМ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 ПОКАЗ – ОБЪЯСНЕНИЕ  - ПОКАЗ</a:t>
            </a:r>
          </a:p>
          <a:p>
            <a:r>
              <a:rPr lang="ru-RU" sz="2400" dirty="0" smtClean="0"/>
              <a:t>2. ИМИТАЦИЯ УПРАЖНЕНИЙ</a:t>
            </a:r>
          </a:p>
          <a:p>
            <a:r>
              <a:rPr lang="ru-RU" sz="2400" dirty="0" smtClean="0"/>
              <a:t>3.  ВЫПОЛНЕНИЕ С ПОСЛЕДУЮЩИМ ИСПРАВЛЕНИЕМ ОШИБОК</a:t>
            </a:r>
          </a:p>
          <a:p>
            <a:r>
              <a:rPr lang="ru-RU" sz="2400" dirty="0" smtClean="0"/>
              <a:t>СОВЕРШЕНСТВОВАНИЕ ЭЛЕМЕНТОВ ТЕХНИКИ И ТАКТИЧЕСКИХ ВЗАИМОДЕЙСТВИЙ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    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Станция 1.   Обучение технике двойного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шага.</a:t>
            </a:r>
            <a:endParaRPr lang="ru-RU" dirty="0"/>
          </a:p>
          <a:p>
            <a:r>
              <a:rPr lang="ru-RU" dirty="0" smtClean="0"/>
              <a:t>Станция 2. Передача мяча.</a:t>
            </a:r>
          </a:p>
          <a:p>
            <a:endParaRPr lang="ru-RU" dirty="0"/>
          </a:p>
          <a:p>
            <a:r>
              <a:rPr lang="ru-RU" dirty="0" smtClean="0"/>
              <a:t>Станция 3. Штрафной бросок.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Станция1. Обучение технике двойного шага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1. Бросок мяча в корзину  с места после удара о пол.</a:t>
            </a:r>
          </a:p>
          <a:p>
            <a:r>
              <a:rPr lang="ru-RU" sz="2000" dirty="0" smtClean="0"/>
              <a:t>2. То же, но после ведения мяча на месте.</a:t>
            </a:r>
          </a:p>
          <a:p>
            <a:r>
              <a:rPr lang="ru-RU" sz="2000" dirty="0" smtClean="0"/>
              <a:t>3. То же, но после ведения мяча в шаге6.</a:t>
            </a:r>
          </a:p>
          <a:p>
            <a:r>
              <a:rPr lang="ru-RU" sz="2000" dirty="0" smtClean="0"/>
              <a:t>4. То же, но в беге медленным темпом.</a:t>
            </a:r>
          </a:p>
          <a:p>
            <a:r>
              <a:rPr lang="ru-RU" sz="2000" dirty="0" smtClean="0"/>
              <a:t>5. То же, но в беге быстрым темпом.</a:t>
            </a:r>
          </a:p>
          <a:p>
            <a:r>
              <a:rPr lang="ru-RU" sz="2000" dirty="0" smtClean="0"/>
              <a:t>6. Бросок мяча с двойного шага после передачи и ведения.</a:t>
            </a:r>
          </a:p>
          <a:p>
            <a:r>
              <a:rPr lang="ru-RU" sz="2000" dirty="0" smtClean="0"/>
              <a:t>7. То же, но после передачи мяча с одним ударом о пол.</a:t>
            </a:r>
          </a:p>
          <a:p>
            <a:r>
              <a:rPr lang="ru-RU" sz="2000" dirty="0" smtClean="0"/>
              <a:t>8. То же, но после передачи мяча без ведения.</a:t>
            </a:r>
          </a:p>
          <a:p>
            <a:r>
              <a:rPr lang="ru-RU" sz="2000" dirty="0" smtClean="0"/>
              <a:t>9. Бросок мяча с двойного шага после обводки пассивного противника.</a:t>
            </a:r>
          </a:p>
          <a:p>
            <a:r>
              <a:rPr lang="ru-RU" sz="2000" dirty="0" smtClean="0"/>
              <a:t>10. То же, но после обводки активного защитника.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Станция 2. Передача мяча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/>
              <a:t>1.  Передачи мяча в </a:t>
            </a:r>
            <a:r>
              <a:rPr lang="ru-RU" sz="2000" dirty="0" smtClean="0"/>
              <a:t>парах.</a:t>
            </a:r>
          </a:p>
          <a:p>
            <a:r>
              <a:rPr lang="ru-RU" sz="2000" dirty="0" smtClean="0"/>
              <a:t> 2</a:t>
            </a:r>
            <a:r>
              <a:rPr lang="ru-RU" sz="2000" dirty="0"/>
              <a:t>.  То же, но в прыжке.</a:t>
            </a:r>
          </a:p>
          <a:p>
            <a:r>
              <a:rPr lang="ru-RU" sz="2000" dirty="0"/>
              <a:t>3.  То же, но с хлопком в ладони.</a:t>
            </a:r>
          </a:p>
          <a:p>
            <a:r>
              <a:rPr lang="ru-RU" sz="2000" dirty="0"/>
              <a:t>4.  То нее, но с поворотом на 360°.</a:t>
            </a:r>
          </a:p>
          <a:p>
            <a:r>
              <a:rPr lang="ru-RU" sz="2000" dirty="0"/>
              <a:t>5.  То же, но с приседанием.</a:t>
            </a:r>
          </a:p>
          <a:p>
            <a:r>
              <a:rPr lang="ru-RU" sz="2000" dirty="0"/>
              <a:t>6.  То же, но с продвижением пар вперед в одном направлении, затем в обратном либо во встречном движении пар по кругу.                </a:t>
            </a:r>
          </a:p>
          <a:p>
            <a:r>
              <a:rPr lang="ru-RU" sz="2000" dirty="0" smtClean="0"/>
              <a:t>7</a:t>
            </a:r>
            <a:r>
              <a:rPr lang="ru-RU" sz="2000" dirty="0"/>
              <a:t>.  Передачи мяча в тройках со сменой </a:t>
            </a:r>
            <a:r>
              <a:rPr lang="ru-RU" sz="2000" dirty="0" smtClean="0"/>
              <a:t>мест.</a:t>
            </a:r>
            <a:endParaRPr lang="ru-RU" sz="2000" dirty="0"/>
          </a:p>
          <a:p>
            <a:r>
              <a:rPr lang="ru-RU" sz="2000" dirty="0"/>
              <a:t>8.  То же, но с продвижением </a:t>
            </a:r>
            <a:r>
              <a:rPr lang="ru-RU" sz="2000" dirty="0" smtClean="0"/>
              <a:t>вперед.</a:t>
            </a:r>
            <a:endParaRPr lang="ru-RU" sz="2000" dirty="0"/>
          </a:p>
          <a:p>
            <a:r>
              <a:rPr lang="ru-RU" sz="2000" dirty="0"/>
              <a:t>9.  Гонка (передача) по кругу одного —трех мячей вначале влево, затем вправо.</a:t>
            </a:r>
          </a:p>
          <a:p>
            <a:r>
              <a:rPr lang="ru-RU" sz="2000" dirty="0"/>
              <a:t>10.  То же, но через одного </a:t>
            </a:r>
            <a:r>
              <a:rPr lang="ru-RU" sz="2000" dirty="0" smtClean="0"/>
              <a:t>игрока.</a:t>
            </a:r>
            <a:endParaRPr lang="ru-RU" sz="2000" dirty="0"/>
          </a:p>
          <a:p>
            <a:r>
              <a:rPr lang="ru-RU" sz="2000" dirty="0"/>
              <a:t>11.  Произвольные передачи </a:t>
            </a:r>
            <a:r>
              <a:rPr lang="ru-RU" sz="2000" dirty="0" smtClean="0"/>
              <a:t> </a:t>
            </a:r>
            <a:r>
              <a:rPr lang="ru-RU" sz="2000" dirty="0"/>
              <a:t>одного и двух мячей.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Станция 3. Штрафной бросок.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1. Стоя в одной — двух колоннах, выполнение штрафного броска по принципу вбросил по­добрал мяч — выполнил передачу — стал в конец </a:t>
            </a:r>
            <a:r>
              <a:rPr lang="ru-RU" sz="2800" dirty="0" smtClean="0"/>
              <a:t>колонны.</a:t>
            </a:r>
            <a:endParaRPr lang="ru-RU" sz="2800" dirty="0"/>
          </a:p>
          <a:p>
            <a:r>
              <a:rPr lang="ru-RU" sz="2800" i="1" dirty="0"/>
              <a:t>2. </a:t>
            </a:r>
            <a:r>
              <a:rPr lang="ru-RU" sz="2800" dirty="0"/>
              <a:t>Штрафные броски по принципу «попал — бросай еще» (до первого промаха, поощряя попадание и результативность бросков).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Станция  1. Ведение мяча</a:t>
            </a:r>
          </a:p>
          <a:p>
            <a:endParaRPr lang="ru-RU" dirty="0"/>
          </a:p>
          <a:p>
            <a:r>
              <a:rPr lang="ru-RU" dirty="0" smtClean="0"/>
              <a:t>Станция   2.  Броски мяча в кольцо</a:t>
            </a:r>
          </a:p>
          <a:p>
            <a:endParaRPr lang="ru-RU" dirty="0"/>
          </a:p>
          <a:p>
            <a:r>
              <a:rPr lang="ru-RU" dirty="0" smtClean="0"/>
              <a:t>Станция  3.  Борьба за мяч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1. Ведение мяча.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1.  Ведение мяча (низкое, высокое, среднее) </a:t>
            </a:r>
            <a:r>
              <a:rPr lang="ru-RU" sz="2400" dirty="0" smtClean="0"/>
              <a:t>на месте</a:t>
            </a:r>
            <a:r>
              <a:rPr lang="ru-RU" sz="2400" dirty="0"/>
              <a:t>.</a:t>
            </a:r>
          </a:p>
          <a:p>
            <a:r>
              <a:rPr lang="ru-RU" sz="2400" dirty="0"/>
              <a:t>2.  То же, но в шаге.</a:t>
            </a:r>
          </a:p>
          <a:p>
            <a:r>
              <a:rPr lang="ru-RU" sz="2400" dirty="0"/>
              <a:t>3.  То же, но в беге медленным темпом,</a:t>
            </a:r>
          </a:p>
          <a:p>
            <a:r>
              <a:rPr lang="ru-RU" sz="2400" dirty="0"/>
              <a:t>4.  То же, но в беге быстрым темпом.</a:t>
            </a:r>
          </a:p>
          <a:p>
            <a:r>
              <a:rPr lang="ru-RU" sz="2400" dirty="0"/>
              <a:t>5.  То же, но с поворотами на 360° (вправо, влево).                                                             </a:t>
            </a:r>
          </a:p>
          <a:p>
            <a:r>
              <a:rPr lang="ru-RU" sz="2400" dirty="0"/>
              <a:t>6.  То же, но с переводом мяча за спиной правой, левой рукой.</a:t>
            </a:r>
          </a:p>
          <a:p>
            <a:r>
              <a:rPr lang="ru-RU" sz="2400" dirty="0"/>
              <a:t>7.  То же, но с переводом мяча под ногами.</a:t>
            </a:r>
          </a:p>
          <a:p>
            <a:r>
              <a:rPr lang="ru-RU" sz="2400" dirty="0" smtClean="0"/>
              <a:t>8</a:t>
            </a:r>
            <a:r>
              <a:rPr lang="ru-RU" sz="2400" dirty="0"/>
              <a:t>.  Обводка пассивного защитника в заданном </a:t>
            </a:r>
            <a:r>
              <a:rPr lang="ru-RU" sz="2400" dirty="0" smtClean="0"/>
              <a:t>коридоре.</a:t>
            </a:r>
            <a:endParaRPr lang="ru-RU" sz="2400" dirty="0"/>
          </a:p>
          <a:p>
            <a:r>
              <a:rPr lang="ru-RU" sz="2400" dirty="0"/>
              <a:t>9.  Обводка активного защитника, который ста­рается овладеть мячом.</a:t>
            </a:r>
            <a:r>
              <a:rPr lang="ru-RU" sz="2400" b="1" dirty="0"/>
              <a:t> </a:t>
            </a:r>
            <a:endParaRPr lang="ru-RU" sz="24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1116</Words>
  <Application>Microsoft Office PowerPoint</Application>
  <PresentationFormat>Экран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Работаем по станциям</vt:lpstr>
      <vt:lpstr>РАСПРЕДЕЛЕНИЕ ВРЕМЕНИ ПО ЧАСТЯМ УРОКА</vt:lpstr>
      <vt:lpstr>МЕТОДИКА ОБУЧЕНИЯ ЭЛЕМЕНТАМ</vt:lpstr>
      <vt:lpstr>ВАРИАНТ      1</vt:lpstr>
      <vt:lpstr>Станция1. Обучение технике двойного шага</vt:lpstr>
      <vt:lpstr>Станция 2. Передача мяча</vt:lpstr>
      <vt:lpstr>Станция 3. Штрафной бросок.</vt:lpstr>
      <vt:lpstr>Вариант 2</vt:lpstr>
      <vt:lpstr>Станция 1. Ведение мяча.</vt:lpstr>
      <vt:lpstr>Станция  2. Броски мяча в кольцо</vt:lpstr>
      <vt:lpstr>Станция 3. Борьба за мяч</vt:lpstr>
      <vt:lpstr>Другие варианты:</vt:lpstr>
      <vt:lpstr>Слайд 13</vt:lpstr>
      <vt:lpstr>Слайд 14</vt:lpstr>
      <vt:lpstr>Закрепление навыков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Работаем по станциям</dc:title>
  <dc:creator>HOME</dc:creator>
  <cp:lastModifiedBy>HOME</cp:lastModifiedBy>
  <cp:revision>9</cp:revision>
  <dcterms:created xsi:type="dcterms:W3CDTF">2011-10-18T16:30:19Z</dcterms:created>
  <dcterms:modified xsi:type="dcterms:W3CDTF">2011-10-18T17:51:25Z</dcterms:modified>
</cp:coreProperties>
</file>