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2" r:id="rId6"/>
    <p:sldId id="269" r:id="rId7"/>
    <p:sldId id="263" r:id="rId8"/>
    <p:sldId id="265" r:id="rId9"/>
    <p:sldId id="266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5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5F85-6F44-4A36-8F53-7AC626E2A629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6B42-1249-46AA-BD69-539373DBE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982200" cy="68087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278688" cy="32403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ОТКРЫТОЕ МЕРОПРИЯТИЕ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КО ДНЮ СЛАВЯНСКОЙ ПИСЬМЕННОСТИ И КУЛЬТУРЫ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324528" cy="13457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«Из истории славянской письменности»</a:t>
            </a:r>
            <a:endParaRPr lang="ru-RU" sz="4000" dirty="0">
              <a:solidFill>
                <a:srgbClr val="FFFF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0" name="Picture 6" descr="день письмен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9688"/>
            <a:ext cx="9829800" cy="6897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"Язык - это история народа. Язык - это путь цивилизации и культуры. Поэтому-то изучение и сбережение русского языка является не праздным занятием от нечего делать, но насущной необходимостью".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А.И.Куприн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39"/>
            <a:ext cx="8964488" cy="65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язык в полной силе, красоте и богатстве переменам и упадку неподвержен утвердится, коль долго Церковь Российская славословием Божиим на славянском языке украшаться будет»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М.В. Ломоносов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53199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48680"/>
            <a:ext cx="97533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наш язык, наш прекрасный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русский язык, этот клад, это достояние, переданное нам нашими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предшественни-ками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!..Обращайтесь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почтительно с этим могущественным орудием; в руках умелых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в состоянии совершать чудеса»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И.С.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Тургенев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4801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11560" y="404665"/>
            <a:ext cx="756084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    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знаем, ЧТО ныне лежит на весах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И ЧТО совершается ныне.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Час мужества пробил на наших часах.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И мужество нас не покинет.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Не страшно под пулями мёртвыми лечь,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Не горько остаться без крова, –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Но мы сохраним тебя, русская речь,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Великое русское слово.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Свободным и чистым тебя пронесём,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И внукам дадим, и от плена спасём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Навеки!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23 февраля 1942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         Ташкент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0"/>
            <a:ext cx="7848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ири и Ме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17463"/>
            <a:ext cx="10287000" cy="6877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ирил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4" y="692696"/>
            <a:ext cx="7488832" cy="6165304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Кириллица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46673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Язнаюбуквы</a:t>
            </a:r>
            <a:r>
              <a:rPr lang="ru-RU" b="1" dirty="0" smtClean="0"/>
              <a:t>: </a:t>
            </a:r>
            <a:r>
              <a:rPr lang="ru-RU" b="1" dirty="0" err="1" smtClean="0"/>
              <a:t>письмоэтодостояние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Трудитесьусердно,земляне</a:t>
            </a:r>
            <a:r>
              <a:rPr lang="ru-RU" b="1" dirty="0" smtClean="0"/>
              <a:t>, </a:t>
            </a:r>
            <a:r>
              <a:rPr lang="ru-RU" b="1" dirty="0" err="1" smtClean="0"/>
              <a:t>какподобаетразумнымлюдям</a:t>
            </a:r>
            <a:r>
              <a:rPr lang="ru-RU" b="1" dirty="0" smtClean="0"/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постигайтемироздание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Неситесловоубеждённо</a:t>
            </a:r>
            <a:r>
              <a:rPr lang="ru-RU" b="1" dirty="0" smtClean="0"/>
              <a:t>: </a:t>
            </a:r>
            <a:r>
              <a:rPr lang="ru-RU" b="1" dirty="0" err="1" smtClean="0"/>
              <a:t>знаниедарБожий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Дерзайте, вникайте, </a:t>
            </a:r>
            <a:r>
              <a:rPr lang="ru-RU" b="1" dirty="0" err="1" smtClean="0"/>
              <a:t>чтобысущегосветпостичь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Повесть временных лет.</a:t>
            </a:r>
            <a:endParaRPr lang="ru-RU" dirty="0"/>
          </a:p>
        </p:txBody>
      </p:sp>
      <p:pic>
        <p:nvPicPr>
          <p:cNvPr id="3" name="Рисунок 2" descr="C:\Users\user\Desktop\0006-009-Kto-gde-i-kogda-sozdal-na-Rusi-pervuju-pechatnuju-knigu[1]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04856" cy="54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Ик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age[1]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992888" cy="471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3726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ОТКРЫТОЕ МЕРОПРИЯТИЕ  КО ДНЮ СЛАВЯНСКОЙ ПИСЬМЕННОСТИ И КУЛЬТУРЫ </vt:lpstr>
      <vt:lpstr>Слайд 2</vt:lpstr>
      <vt:lpstr>Слайд 3</vt:lpstr>
      <vt:lpstr>Слайд 4</vt:lpstr>
      <vt:lpstr>Кириллица</vt:lpstr>
      <vt:lpstr>Язнаюбуквы: письмоэтодостояние.  Трудитесьусердно,земляне, какподобаетразумнымлюдям– постигайтемироздание! Неситесловоубеждённо: знаниедарБожий! Дерзайте, вникайте, чтобысущегосветпостичь! </vt:lpstr>
      <vt:lpstr>Повесть временных лет.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МЕРОПРИЯТИЕ  КО ДНЮ СЛАВЯНСКОЙ ПИСЬМЕННОСТИ И КУЛЬТУРЫ </dc:title>
  <dc:creator>111</dc:creator>
  <cp:lastModifiedBy>Учитель</cp:lastModifiedBy>
  <cp:revision>7</cp:revision>
  <dcterms:created xsi:type="dcterms:W3CDTF">2002-01-01T05:23:23Z</dcterms:created>
  <dcterms:modified xsi:type="dcterms:W3CDTF">2013-05-24T06:14:14Z</dcterms:modified>
</cp:coreProperties>
</file>